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0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7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8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1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5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5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53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5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05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6D21C-B4A6-4487-AAA6-2F776D76F669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674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22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602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35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03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48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3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9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37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76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56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1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66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53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06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99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32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32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191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49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98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64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3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39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716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59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7599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964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28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37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050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96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8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765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09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52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379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21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3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84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35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2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0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93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220</Words>
  <Application>Microsoft Office PowerPoint</Application>
  <PresentationFormat>Widescreen</PresentationFormat>
  <Paragraphs>44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</vt:vector>
  </TitlesOfParts>
  <Company>GN ReSound A/S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Chandler</dc:creator>
  <cp:lastModifiedBy>Chen, Chandler</cp:lastModifiedBy>
  <cp:revision>12</cp:revision>
  <dcterms:created xsi:type="dcterms:W3CDTF">2018-01-18T02:07:04Z</dcterms:created>
  <dcterms:modified xsi:type="dcterms:W3CDTF">2018-01-18T08:49:01Z</dcterms:modified>
</cp:coreProperties>
</file>

<file path=docProps/thumbnail.jpeg>
</file>